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6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2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4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7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1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1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8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4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49A9-9692-4DD7-BA2D-B13FC02F903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205C-A6F4-446A-8137-EBCE2FA6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3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1295400"/>
            <a:ext cx="7696200" cy="353398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TẬP LÀM VĂN</a:t>
            </a:r>
          </a:p>
          <a:p>
            <a:pPr algn="ct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LỚP 2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3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914400" y="2133600"/>
            <a:ext cx="6476999" cy="2743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66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5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2057400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  <a:p>
            <a:pPr algn="ctr"/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6858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nhắn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4572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 descr="Giải vở bài tập Tiếng Việt lớp 2 tập 1 tuần 14: Tập làm văn - Giả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Giải vở bài tập Tiếng Việt lớp 2 tập 1 tuần 14: Tập làm văn - Giải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Admin\Downloads\tải xuống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2819400" cy="353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24400" y="1534418"/>
            <a:ext cx="411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6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Oval 4"/>
          <p:cNvSpPr/>
          <p:nvPr/>
        </p:nvSpPr>
        <p:spPr>
          <a:xfrm>
            <a:off x="1981200" y="1752600"/>
            <a:ext cx="4800600" cy="358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2687782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	NHÓM 4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-13855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 descr="Giải vở bài tập Tiếng Việt lớp 2 tập 1 tuần 14: Tập làm văn - Giả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Giải vở bài tập Tiếng Việt lớp 2 tập 1 tuần 14: Tập làm văn - Giải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Admin\Downloads\tải xuống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18" y="1626818"/>
            <a:ext cx="2819400" cy="353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31327" y="762000"/>
            <a:ext cx="411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6073" y="1165153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4700" y="632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2367975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20045" y="3747218"/>
            <a:ext cx="49045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nơ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nơ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9327" y="5666005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7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2050" name="Picture 2" descr="C:\Users\Admin\Downloads\tải xuống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3657600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1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320636" y="8382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2.Bà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nhắn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0636" y="3048000"/>
            <a:ext cx="594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1.Ngày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nhắn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2.Người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nhắn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3.Nội dung tin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nhắn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4.Người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nhắn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47800" y="1447800"/>
            <a:ext cx="670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19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4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</cp:lastModifiedBy>
  <cp:revision>5</cp:revision>
  <dcterms:created xsi:type="dcterms:W3CDTF">2020-04-19T07:39:34Z</dcterms:created>
  <dcterms:modified xsi:type="dcterms:W3CDTF">2021-03-18T07:33:47Z</dcterms:modified>
</cp:coreProperties>
</file>